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Parken in Hardenberg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Verschillende periodes van aanleg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9575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431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926079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431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543002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Baalderveld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431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909705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431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427616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431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501815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Vechtpark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431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745969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474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1313161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431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602126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431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008823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431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78865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Kruserbrink</a:t>
            </a:r>
            <a:r>
              <a:rPr lang="nl-NL" dirty="0" smtClean="0"/>
              <a:t> flats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431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406510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431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396802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431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60702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Oostloorn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431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537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431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09307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431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83386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431" y="1825625"/>
            <a:ext cx="7735712" cy="435133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19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39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24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3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431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97344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431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391172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Baalder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431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609622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431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034382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431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242817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431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71288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431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982689842"/>
      </p:ext>
    </p:extLst>
  </p:cSld>
  <p:clrMapOvr>
    <a:masterClrMapping/>
  </p:clrMapOvr>
</p:sld>
</file>

<file path=ppt/theme/theme1.xml><?xml version="1.0" encoding="utf-8"?>
<a:theme xmlns:a="http://schemas.openxmlformats.org/drawingml/2006/main" name="Diept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Diepte</Template>
  <TotalTime>12</TotalTime>
  <Words>13</Words>
  <Application>Microsoft Office PowerPoint</Application>
  <PresentationFormat>Breedbeeld</PresentationFormat>
  <Paragraphs>7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1" baseType="lpstr">
      <vt:lpstr>Arial</vt:lpstr>
      <vt:lpstr>Corbel</vt:lpstr>
      <vt:lpstr>Diepte</vt:lpstr>
      <vt:lpstr>Parken in Hardenberg</vt:lpstr>
      <vt:lpstr>Kruserbrink flats</vt:lpstr>
      <vt:lpstr>PowerPoint-presentatie</vt:lpstr>
      <vt:lpstr>PowerPoint-presentatie</vt:lpstr>
      <vt:lpstr>Baalder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Baalderveld</vt:lpstr>
      <vt:lpstr>PowerPoint-presentatie</vt:lpstr>
      <vt:lpstr>PowerPoint-presentatie</vt:lpstr>
      <vt:lpstr>Vechtpark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Oostloorn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Hannie Kwant</dc:creator>
  <cp:lastModifiedBy>Hannie Kwant</cp:lastModifiedBy>
  <cp:revision>2</cp:revision>
  <dcterms:created xsi:type="dcterms:W3CDTF">2015-08-25T14:05:09Z</dcterms:created>
  <dcterms:modified xsi:type="dcterms:W3CDTF">2015-08-25T14:17:50Z</dcterms:modified>
</cp:coreProperties>
</file>